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D9117E"/>
    <a:srgbClr val="2E2E2E"/>
    <a:srgbClr val="FBEC13"/>
    <a:srgbClr val="000000"/>
    <a:srgbClr val="FFFFFF"/>
    <a:srgbClr val="EDE8E3"/>
    <a:srgbClr val="A27F4A"/>
    <a:srgbClr val="DAA478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629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11/07/2024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11/07/2024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Produits totem</a:t>
            </a:r>
            <a:endParaRPr lang="fr-FR" dirty="0">
              <a:latin typeface="Playfair Display" panose="00000500000000000000" pitchFamily="2" charset="0"/>
            </a:endParaRPr>
          </a:p>
        </p:txBody>
      </p:sp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016EBC97-AE3A-FCEF-D7B6-7EB52C3E6B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10350607" y="5985453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Snack, produits de boulangerie, dessert&#10;&#10;Description générée automatiquement">
            <a:extLst>
              <a:ext uri="{FF2B5EF4-FFF2-40B4-BE49-F238E27FC236}">
                <a16:creationId xmlns:a16="http://schemas.microsoft.com/office/drawing/2014/main" id="{011BDD1C-4ACD-410F-7894-ABC07A8AE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40" y="0"/>
            <a:ext cx="4079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71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Restauration rapide, pain, produits de boulangerie&#10;&#10;Description générée automatiquement">
            <a:extLst>
              <a:ext uri="{FF2B5EF4-FFF2-40B4-BE49-F238E27FC236}">
                <a16:creationId xmlns:a16="http://schemas.microsoft.com/office/drawing/2014/main" id="{EF9FDB49-3C59-CDE4-ADB0-58C8126CA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72" y="0"/>
            <a:ext cx="40804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0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fruit, nourriture, signe&#10;&#10;Description générée automatiquement">
            <a:extLst>
              <a:ext uri="{FF2B5EF4-FFF2-40B4-BE49-F238E27FC236}">
                <a16:creationId xmlns:a16="http://schemas.microsoft.com/office/drawing/2014/main" id="{648AF212-122F-F8A8-91E2-18F0EF92A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40" y="0"/>
            <a:ext cx="4079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8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affiche, nourriture, signe&#10;&#10;Description générée automatiquement">
            <a:extLst>
              <a:ext uri="{FF2B5EF4-FFF2-40B4-BE49-F238E27FC236}">
                <a16:creationId xmlns:a16="http://schemas.microsoft.com/office/drawing/2014/main" id="{441A6C74-2581-0716-02DE-D49C55636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72" y="0"/>
            <a:ext cx="40804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41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54B5EC6A-823C-0197-6D8D-5E7CD4580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72" y="0"/>
            <a:ext cx="408045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B11D647-683E-7ED4-C662-8C384D2BA23F}"/>
              </a:ext>
            </a:extLst>
          </p:cNvPr>
          <p:cNvSpPr/>
          <p:nvPr/>
        </p:nvSpPr>
        <p:spPr>
          <a:xfrm>
            <a:off x="-1" y="25336"/>
            <a:ext cx="1956620" cy="820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/!\ À shooter</a:t>
            </a:r>
          </a:p>
        </p:txBody>
      </p:sp>
    </p:spTree>
    <p:extLst>
      <p:ext uri="{BB962C8B-B14F-4D97-AF65-F5344CB8AC3E}">
        <p14:creationId xmlns:p14="http://schemas.microsoft.com/office/powerpoint/2010/main" val="33309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fromages, nourriture, pain&#10;&#10;Description générée automatiquement">
            <a:extLst>
              <a:ext uri="{FF2B5EF4-FFF2-40B4-BE49-F238E27FC236}">
                <a16:creationId xmlns:a16="http://schemas.microsoft.com/office/drawing/2014/main" id="{65BF3641-A3AF-D2B6-3BE2-F5948C0D1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40" y="0"/>
            <a:ext cx="407951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7DC411-E0B6-B398-3EEB-A6BF30475B75}"/>
              </a:ext>
            </a:extLst>
          </p:cNvPr>
          <p:cNvSpPr/>
          <p:nvPr/>
        </p:nvSpPr>
        <p:spPr>
          <a:xfrm>
            <a:off x="22135" y="184876"/>
            <a:ext cx="3678505" cy="820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/!\ À shooter</a:t>
            </a:r>
          </a:p>
          <a:p>
            <a:pPr algn="ctr"/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Déclinons-nous les deux plateaux 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2D4762-084E-2FDE-6F9B-32066F181FEB}"/>
              </a:ext>
            </a:extLst>
          </p:cNvPr>
          <p:cNvSpPr/>
          <p:nvPr/>
        </p:nvSpPr>
        <p:spPr>
          <a:xfrm>
            <a:off x="377736" y="1349299"/>
            <a:ext cx="2628694" cy="318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-Mini plateau de fromage Nord et Est --&gt; 22,95€ le kilo, plateau de 340g </a:t>
            </a:r>
          </a:p>
          <a:p>
            <a:pPr marL="285750" indent="-285750">
              <a:buFontTx/>
              <a:buChar char="-"/>
            </a:pPr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Mini plateau plaisir PPNP --&gt; 15,95€ le kilo, plateau de 340g </a:t>
            </a: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1738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Une image contenant texte, nourriture, plat, légume&#10;&#10;Description générée automatiquement">
            <a:extLst>
              <a:ext uri="{FF2B5EF4-FFF2-40B4-BE49-F238E27FC236}">
                <a16:creationId xmlns:a16="http://schemas.microsoft.com/office/drawing/2014/main" id="{2EAF4208-4E56-D741-5556-B30B64610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40" y="0"/>
            <a:ext cx="4079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1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laitier, nourriture, fromages&#10;&#10;Description générée automatiquement">
            <a:extLst>
              <a:ext uri="{FF2B5EF4-FFF2-40B4-BE49-F238E27FC236}">
                <a16:creationId xmlns:a16="http://schemas.microsoft.com/office/drawing/2014/main" id="{49957363-9157-42A2-699C-BB3191858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72" y="0"/>
            <a:ext cx="40804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1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C9771-B4C7-DABE-C156-9B2EC175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D4DAE6-7BA9-E582-01A0-FC6933F4D5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2074BE-AF0E-622A-DF60-5A601A629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B647FB-9396-5F0A-8B2A-2582496E96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nourriture, sashimi&#10;&#10;Description générée automatiquement">
            <a:extLst>
              <a:ext uri="{FF2B5EF4-FFF2-40B4-BE49-F238E27FC236}">
                <a16:creationId xmlns:a16="http://schemas.microsoft.com/office/drawing/2014/main" id="{B2034471-2CED-7071-B9B7-EDDC33261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40" y="0"/>
            <a:ext cx="4079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2189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5222</TotalTime>
  <Words>45</Words>
  <Application>Microsoft Office PowerPoint</Application>
  <PresentationFormat>Grand écran</PresentationFormat>
  <Paragraphs>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20" baseType="lpstr">
      <vt:lpstr>Aptos</vt:lpstr>
      <vt:lpstr>Arial</vt:lpstr>
      <vt:lpstr>Calibri</vt:lpstr>
      <vt:lpstr>Georgia</vt:lpstr>
      <vt:lpstr>Helvetica</vt:lpstr>
      <vt:lpstr>Playfair Display</vt:lpstr>
      <vt:lpstr>Police système Courant</vt:lpstr>
      <vt:lpstr>Tahoma</vt:lpstr>
      <vt:lpstr>Wingdings</vt:lpstr>
      <vt:lpstr>1_Thème LNB</vt:lpstr>
      <vt:lpstr>Produits totem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150</cp:revision>
  <cp:lastPrinted>2022-07-05T07:32:58Z</cp:lastPrinted>
  <dcterms:created xsi:type="dcterms:W3CDTF">2023-04-17T13:19:25Z</dcterms:created>
  <dcterms:modified xsi:type="dcterms:W3CDTF">2024-07-11T13:55:22Z</dcterms:modified>
  <cp:category/>
</cp:coreProperties>
</file>