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150" r:id="rId2"/>
    <p:sldId id="2152" r:id="rId3"/>
    <p:sldId id="2153" r:id="rId4"/>
    <p:sldId id="2162" r:id="rId5"/>
    <p:sldId id="2167" r:id="rId6"/>
    <p:sldId id="2165" r:id="rId7"/>
    <p:sldId id="2161" r:id="rId8"/>
    <p:sldId id="2166" r:id="rId9"/>
    <p:sldId id="2168" r:id="rId10"/>
    <p:sldId id="2163" r:id="rId11"/>
    <p:sldId id="2169" r:id="rId12"/>
    <p:sldId id="2164" r:id="rId13"/>
    <p:sldId id="2170" r:id="rId14"/>
    <p:sldId id="2171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59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053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540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38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007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54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80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80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238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57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68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05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65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14.jpg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87F6B82-356E-DB76-BA3C-454B624C3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52600"/>
            <a:ext cx="10972800" cy="1143000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CAMPAGNE DECAUX St Val / S7</a:t>
            </a:r>
          </a:p>
        </p:txBody>
      </p:sp>
    </p:spTree>
    <p:extLst>
      <p:ext uri="{BB962C8B-B14F-4D97-AF65-F5344CB8AC3E}">
        <p14:creationId xmlns:p14="http://schemas.microsoft.com/office/powerpoint/2010/main" val="3983412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ciel, signe&#10;&#10;Description générée automatiquement">
            <a:extLst>
              <a:ext uri="{FF2B5EF4-FFF2-40B4-BE49-F238E27FC236}">
                <a16:creationId xmlns:a16="http://schemas.microsoft.com/office/drawing/2014/main" id="{A90D2AF9-BD4F-E71E-FDF2-EF56A4F1F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0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estauration rapide, produits de boulangerie, nourriture&#10;&#10;Description générée automatiquement">
            <a:extLst>
              <a:ext uri="{FF2B5EF4-FFF2-40B4-BE49-F238E27FC236}">
                <a16:creationId xmlns:a16="http://schemas.microsoft.com/office/drawing/2014/main" id="{E20A04FB-D717-ABD7-5931-E0479809F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E4582CBE-F593-931B-3502-2991B3D3CCDD}"/>
              </a:ext>
            </a:extLst>
          </p:cNvPr>
          <p:cNvSpPr/>
          <p:nvPr/>
        </p:nvSpPr>
        <p:spPr>
          <a:xfrm>
            <a:off x="0" y="150920"/>
            <a:ext cx="967666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bg1"/>
                </a:solidFill>
              </a:rPr>
              <a:t>easy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92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65491210-C14F-D405-9F63-D82203D1A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4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, Snack, produits de boulangerie&#10;&#10;Description générée automatiquement">
            <a:extLst>
              <a:ext uri="{FF2B5EF4-FFF2-40B4-BE49-F238E27FC236}">
                <a16:creationId xmlns:a16="http://schemas.microsoft.com/office/drawing/2014/main" id="{555808A0-9AF1-BF1C-8E20-9CB3F9303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0382C019-5333-86A5-8C90-4AEFDEB02765}"/>
              </a:ext>
            </a:extLst>
          </p:cNvPr>
          <p:cNvSpPr/>
          <p:nvPr/>
        </p:nvSpPr>
        <p:spPr>
          <a:xfrm>
            <a:off x="0" y="150920"/>
            <a:ext cx="1882066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À shooter</a:t>
            </a:r>
          </a:p>
        </p:txBody>
      </p:sp>
    </p:spTree>
    <p:extLst>
      <p:ext uri="{BB962C8B-B14F-4D97-AF65-F5344CB8AC3E}">
        <p14:creationId xmlns:p14="http://schemas.microsoft.com/office/powerpoint/2010/main" val="340275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menu, Prospectus&#10;&#10;Description générée automatiquement">
            <a:extLst>
              <a:ext uri="{FF2B5EF4-FFF2-40B4-BE49-F238E27FC236}">
                <a16:creationId xmlns:a16="http://schemas.microsoft.com/office/drawing/2014/main" id="{9B7D4D1E-8F36-790D-961B-748BAAA99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397" y="178793"/>
            <a:ext cx="2200612" cy="3250207"/>
          </a:xfrm>
          <a:prstGeom prst="rect">
            <a:avLst/>
          </a:prstGeom>
        </p:spPr>
      </p:pic>
      <p:pic>
        <p:nvPicPr>
          <p:cNvPr id="6" name="Image 5" descr="Une image contenant texte, nourriture, conception&#10;&#10;Description générée automatiquement">
            <a:extLst>
              <a:ext uri="{FF2B5EF4-FFF2-40B4-BE49-F238E27FC236}">
                <a16:creationId xmlns:a16="http://schemas.microsoft.com/office/drawing/2014/main" id="{9886C24F-5358-E668-A4C3-929E9E1A41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127" y="178793"/>
            <a:ext cx="2200612" cy="3250207"/>
          </a:xfrm>
          <a:prstGeom prst="rect">
            <a:avLst/>
          </a:prstGeom>
        </p:spPr>
      </p:pic>
      <p:pic>
        <p:nvPicPr>
          <p:cNvPr id="8" name="Image 7" descr="Une image contenant texte, Restauration rapide, produits de boulangerie, nourriture&#10;&#10;Description générée automatiquement">
            <a:extLst>
              <a:ext uri="{FF2B5EF4-FFF2-40B4-BE49-F238E27FC236}">
                <a16:creationId xmlns:a16="http://schemas.microsoft.com/office/drawing/2014/main" id="{C67F24D7-8B3A-609E-BD62-C2E5D8157B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874" y="3518395"/>
            <a:ext cx="2200612" cy="3250207"/>
          </a:xfrm>
          <a:prstGeom prst="rect">
            <a:avLst/>
          </a:prstGeom>
        </p:spPr>
      </p:pic>
      <p:pic>
        <p:nvPicPr>
          <p:cNvPr id="10" name="Image 9" descr="Une image contenant texte, nourriture, Snack, produits de boulangerie&#10;&#10;Description générée automatiquement">
            <a:extLst>
              <a:ext uri="{FF2B5EF4-FFF2-40B4-BE49-F238E27FC236}">
                <a16:creationId xmlns:a16="http://schemas.microsoft.com/office/drawing/2014/main" id="{B4F37A65-F815-077A-398F-4985042F6D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515" y="3518396"/>
            <a:ext cx="2200612" cy="3250207"/>
          </a:xfrm>
          <a:prstGeom prst="rect">
            <a:avLst/>
          </a:prstGeom>
        </p:spPr>
      </p:pic>
      <p:pic>
        <p:nvPicPr>
          <p:cNvPr id="12" name="Image 11" descr="Une image contenant texte, nourriture, affiche&#10;&#10;Description générée automatiquement">
            <a:extLst>
              <a:ext uri="{FF2B5EF4-FFF2-40B4-BE49-F238E27FC236}">
                <a16:creationId xmlns:a16="http://schemas.microsoft.com/office/drawing/2014/main" id="{0B73637E-57E8-8E2B-A50C-03581F2CFF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99" y="178793"/>
            <a:ext cx="2200612" cy="3250207"/>
          </a:xfrm>
          <a:prstGeom prst="rect">
            <a:avLst/>
          </a:prstGeom>
        </p:spPr>
      </p:pic>
      <p:pic>
        <p:nvPicPr>
          <p:cNvPr id="14" name="Image 13" descr="Une image contenant texte, nourriture, affiche&#10;&#10;Description générée automatiquement">
            <a:extLst>
              <a:ext uri="{FF2B5EF4-FFF2-40B4-BE49-F238E27FC236}">
                <a16:creationId xmlns:a16="http://schemas.microsoft.com/office/drawing/2014/main" id="{091ACA97-3BA2-B744-33F9-7B6AC8E97A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009" y="178793"/>
            <a:ext cx="2200612" cy="325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4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ciel, herbe&#10;&#10;Description générée automatiquement">
            <a:extLst>
              <a:ext uri="{FF2B5EF4-FFF2-40B4-BE49-F238E27FC236}">
                <a16:creationId xmlns:a16="http://schemas.microsoft.com/office/drawing/2014/main" id="{266F4C0C-E9B8-B487-2DDC-14402F0A5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0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, affiche&#10;&#10;Description générée automatiquement">
            <a:extLst>
              <a:ext uri="{FF2B5EF4-FFF2-40B4-BE49-F238E27FC236}">
                <a16:creationId xmlns:a16="http://schemas.microsoft.com/office/drawing/2014/main" id="{723CA00D-1CB3-2D5D-23E7-7B5B9638E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FAABD871-A7D1-9DC2-E946-2B8D34B629E9}"/>
              </a:ext>
            </a:extLst>
          </p:cNvPr>
          <p:cNvSpPr/>
          <p:nvPr/>
        </p:nvSpPr>
        <p:spPr>
          <a:xfrm>
            <a:off x="0" y="150920"/>
            <a:ext cx="967666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bg1"/>
                </a:solidFill>
              </a:rPr>
              <a:t>easy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9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ciel, herbe&#10;&#10;Description générée automatiquement">
            <a:extLst>
              <a:ext uri="{FF2B5EF4-FFF2-40B4-BE49-F238E27FC236}">
                <a16:creationId xmlns:a16="http://schemas.microsoft.com/office/drawing/2014/main" id="{73636E25-D319-49A4-53FF-E95CD9796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89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, affiche&#10;&#10;Description générée automatiquement">
            <a:extLst>
              <a:ext uri="{FF2B5EF4-FFF2-40B4-BE49-F238E27FC236}">
                <a16:creationId xmlns:a16="http://schemas.microsoft.com/office/drawing/2014/main" id="{7A11D4E8-ACA0-E9BC-BE82-19E146425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2FDAB1DE-0139-7362-B02F-92C4C5DF4D0B}"/>
              </a:ext>
            </a:extLst>
          </p:cNvPr>
          <p:cNvSpPr/>
          <p:nvPr/>
        </p:nvSpPr>
        <p:spPr>
          <a:xfrm>
            <a:off x="0" y="150920"/>
            <a:ext cx="967666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bg1"/>
                </a:solidFill>
              </a:rPr>
              <a:t>easy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8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plein air, texte, ciel, boisson gazeuse&#10;&#10;Description générée automatiquement">
            <a:extLst>
              <a:ext uri="{FF2B5EF4-FFF2-40B4-BE49-F238E27FC236}">
                <a16:creationId xmlns:a16="http://schemas.microsoft.com/office/drawing/2014/main" id="{08A229B6-74AE-6E55-3431-F7CC44237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75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menu, Prospectus&#10;&#10;Description générée automatiquement">
            <a:extLst>
              <a:ext uri="{FF2B5EF4-FFF2-40B4-BE49-F238E27FC236}">
                <a16:creationId xmlns:a16="http://schemas.microsoft.com/office/drawing/2014/main" id="{1D84A2B2-A4B3-F67B-24F0-87D5E59C7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10F8D27-AAFB-1CC1-651B-6BFBAAA753D2}"/>
              </a:ext>
            </a:extLst>
          </p:cNvPr>
          <p:cNvSpPr/>
          <p:nvPr/>
        </p:nvSpPr>
        <p:spPr>
          <a:xfrm>
            <a:off x="-1" y="150920"/>
            <a:ext cx="1544715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Achat d’art</a:t>
            </a:r>
          </a:p>
        </p:txBody>
      </p:sp>
    </p:spTree>
    <p:extLst>
      <p:ext uri="{BB962C8B-B14F-4D97-AF65-F5344CB8AC3E}">
        <p14:creationId xmlns:p14="http://schemas.microsoft.com/office/powerpoint/2010/main" val="3564838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signe, herbe&#10;&#10;Description générée automatiquement">
            <a:extLst>
              <a:ext uri="{FF2B5EF4-FFF2-40B4-BE49-F238E27FC236}">
                <a16:creationId xmlns:a16="http://schemas.microsoft.com/office/drawing/2014/main" id="{D95A6D51-0189-3B44-6FA4-99733FE09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46" y="0"/>
            <a:ext cx="5144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988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, conception&#10;&#10;Description générée automatiquement">
            <a:extLst>
              <a:ext uri="{FF2B5EF4-FFF2-40B4-BE49-F238E27FC236}">
                <a16:creationId xmlns:a16="http://schemas.microsoft.com/office/drawing/2014/main" id="{9C1D4249-173F-DE92-A096-B2D205181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3" y="0"/>
            <a:ext cx="4643334" cy="685800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ABA46A74-B6E5-4962-962E-DB386CEA7316}"/>
              </a:ext>
            </a:extLst>
          </p:cNvPr>
          <p:cNvSpPr/>
          <p:nvPr/>
        </p:nvSpPr>
        <p:spPr>
          <a:xfrm>
            <a:off x="0" y="150920"/>
            <a:ext cx="1225118" cy="49714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Achat d’art</a:t>
            </a:r>
          </a:p>
        </p:txBody>
      </p:sp>
    </p:spTree>
    <p:extLst>
      <p:ext uri="{BB962C8B-B14F-4D97-AF65-F5344CB8AC3E}">
        <p14:creationId xmlns:p14="http://schemas.microsoft.com/office/powerpoint/2010/main" val="239120310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</Words>
  <Application>Microsoft Office PowerPoint</Application>
  <PresentationFormat>Grand écran</PresentationFormat>
  <Paragraphs>7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Avenir Next LT Pro</vt:lpstr>
      <vt:lpstr>Calibri</vt:lpstr>
      <vt:lpstr>Helvetica</vt:lpstr>
      <vt:lpstr>1_Thème Office</vt:lpstr>
      <vt:lpstr>CAMPAGNE DECAUX St Val / S7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CAMPAGNE PPNP St Val</dc:title>
  <dc:creator>Antoine Jubert</dc:creator>
  <cp:lastModifiedBy>Aude Alario</cp:lastModifiedBy>
  <cp:revision>8</cp:revision>
  <dcterms:created xsi:type="dcterms:W3CDTF">2023-01-11T08:46:00Z</dcterms:created>
  <dcterms:modified xsi:type="dcterms:W3CDTF">2024-01-05T16:53:30Z</dcterms:modified>
</cp:coreProperties>
</file>