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9"/>
  </p:notesMasterIdLst>
  <p:sldIdLst>
    <p:sldId id="257" r:id="rId2"/>
    <p:sldId id="267" r:id="rId3"/>
    <p:sldId id="271" r:id="rId4"/>
    <p:sldId id="268" r:id="rId5"/>
    <p:sldId id="269" r:id="rId6"/>
    <p:sldId id="272" r:id="rId7"/>
    <p:sldId id="270" r:id="rId8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D6D6"/>
    <a:srgbClr val="237756"/>
    <a:srgbClr val="D9117E"/>
    <a:srgbClr val="2E2E2E"/>
    <a:srgbClr val="FBEC13"/>
    <a:srgbClr val="000000"/>
    <a:srgbClr val="FFFFFF"/>
    <a:srgbClr val="EDE8E3"/>
    <a:srgbClr val="A27F4A"/>
    <a:srgbClr val="DAA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706" autoAdjust="0"/>
  </p:normalViewPr>
  <p:slideViewPr>
    <p:cSldViewPr snapToGrid="0">
      <p:cViewPr varScale="1">
        <p:scale>
          <a:sx n="78" d="100"/>
          <a:sy n="78" d="100"/>
        </p:scale>
        <p:origin x="835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10/07/2024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10/07/2024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4266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6" r:id="rId3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6" y="2562598"/>
            <a:ext cx="11591925" cy="893036"/>
          </a:xfrm>
        </p:spPr>
        <p:txBody>
          <a:bodyPr/>
          <a:lstStyle/>
          <a:p>
            <a:r>
              <a:rPr kumimoji="0" lang="fr-FR" sz="66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  <a:t>Logo santé</a:t>
            </a:r>
            <a:endParaRPr lang="fr-FR" dirty="0">
              <a:latin typeface="Playfair Display" panose="00000500000000000000" pitchFamily="2" charset="0"/>
            </a:endParaRPr>
          </a:p>
        </p:txBody>
      </p:sp>
      <p:pic>
        <p:nvPicPr>
          <p:cNvPr id="3" name="Picture 2" descr="logo supermarché match - At Work Conseil">
            <a:extLst>
              <a:ext uri="{FF2B5EF4-FFF2-40B4-BE49-F238E27FC236}">
                <a16:creationId xmlns:a16="http://schemas.microsoft.com/office/drawing/2014/main" id="{016EBC97-AE3A-FCEF-D7B6-7EB52C3E6B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10350607" y="5985453"/>
            <a:ext cx="1735270" cy="77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C9771-B4C7-DABE-C156-9B2EC1752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D4DAE6-7BA9-E582-01A0-FC6933F4D5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42074BE-AF0E-622A-DF60-5A601A629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B647FB-9396-5F0A-8B2A-2582496E96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menu, nourriture, Snack&#10;&#10;Description générée automatiquement">
            <a:extLst>
              <a:ext uri="{FF2B5EF4-FFF2-40B4-BE49-F238E27FC236}">
                <a16:creationId xmlns:a16="http://schemas.microsoft.com/office/drawing/2014/main" id="{B9CCCAD8-2326-CE74-9AA2-35A73316BE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532" y="0"/>
            <a:ext cx="9692935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3975864-4D5C-ED14-B49A-80545602CC9D}"/>
              </a:ext>
            </a:extLst>
          </p:cNvPr>
          <p:cNvSpPr/>
          <p:nvPr/>
        </p:nvSpPr>
        <p:spPr>
          <a:xfrm>
            <a:off x="1484671" y="226142"/>
            <a:ext cx="2143432" cy="528600"/>
          </a:xfrm>
          <a:prstGeom prst="rect">
            <a:avLst/>
          </a:prstGeom>
          <a:solidFill>
            <a:srgbClr val="D6D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271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C9771-B4C7-DABE-C156-9B2EC1752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D4DAE6-7BA9-E582-01A0-FC6933F4D5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42074BE-AF0E-622A-DF60-5A601A629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B647FB-9396-5F0A-8B2A-2582496E96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menu, nourriture, Snack&#10;&#10;Description générée automatiquement">
            <a:extLst>
              <a:ext uri="{FF2B5EF4-FFF2-40B4-BE49-F238E27FC236}">
                <a16:creationId xmlns:a16="http://schemas.microsoft.com/office/drawing/2014/main" id="{BD5CE8D6-D1E7-1652-75AF-3C550D19D9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532" y="0"/>
            <a:ext cx="9692935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0219163-151F-67CA-031E-0CA7191112B9}"/>
              </a:ext>
            </a:extLst>
          </p:cNvPr>
          <p:cNvSpPr/>
          <p:nvPr/>
        </p:nvSpPr>
        <p:spPr>
          <a:xfrm>
            <a:off x="1484670" y="226142"/>
            <a:ext cx="3844413" cy="528600"/>
          </a:xfrm>
          <a:prstGeom prst="rect">
            <a:avLst/>
          </a:prstGeom>
          <a:solidFill>
            <a:srgbClr val="D6D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3878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C9771-B4C7-DABE-C156-9B2EC1752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D4DAE6-7BA9-E582-01A0-FC6933F4D5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42074BE-AF0E-622A-DF60-5A601A629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B647FB-9396-5F0A-8B2A-2582496E96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nourriture, menu, Snack&#10;&#10;Description générée automatiquement">
            <a:extLst>
              <a:ext uri="{FF2B5EF4-FFF2-40B4-BE49-F238E27FC236}">
                <a16:creationId xmlns:a16="http://schemas.microsoft.com/office/drawing/2014/main" id="{D1E2C1DC-634F-7256-7092-AD58E5D068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532" y="0"/>
            <a:ext cx="9692935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F70A3CC-73E2-804B-1666-14AD828BA18D}"/>
              </a:ext>
            </a:extLst>
          </p:cNvPr>
          <p:cNvSpPr/>
          <p:nvPr/>
        </p:nvSpPr>
        <p:spPr>
          <a:xfrm>
            <a:off x="1484671" y="226142"/>
            <a:ext cx="2143432" cy="528600"/>
          </a:xfrm>
          <a:prstGeom prst="rect">
            <a:avLst/>
          </a:prstGeom>
          <a:solidFill>
            <a:srgbClr val="D6D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816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C9771-B4C7-DABE-C156-9B2EC1752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D4DAE6-7BA9-E582-01A0-FC6933F4D5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42074BE-AF0E-622A-DF60-5A601A629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B647FB-9396-5F0A-8B2A-2582496E96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nourriture, Snack&#10;&#10;Description générée automatiquement">
            <a:extLst>
              <a:ext uri="{FF2B5EF4-FFF2-40B4-BE49-F238E27FC236}">
                <a16:creationId xmlns:a16="http://schemas.microsoft.com/office/drawing/2014/main" id="{0A39AF9E-71AE-7FA3-190C-2C4E1779C1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532" y="0"/>
            <a:ext cx="9692935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9F69CE6-5B00-16F9-BF06-FAD05B1ECAE7}"/>
              </a:ext>
            </a:extLst>
          </p:cNvPr>
          <p:cNvSpPr/>
          <p:nvPr/>
        </p:nvSpPr>
        <p:spPr>
          <a:xfrm>
            <a:off x="1484671" y="226142"/>
            <a:ext cx="2143432" cy="528600"/>
          </a:xfrm>
          <a:prstGeom prst="rect">
            <a:avLst/>
          </a:prstGeom>
          <a:solidFill>
            <a:srgbClr val="D6D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7799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C9771-B4C7-DABE-C156-9B2EC1752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D4DAE6-7BA9-E582-01A0-FC6933F4D5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42074BE-AF0E-622A-DF60-5A601A629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B647FB-9396-5F0A-8B2A-2582496E96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menu, Snack, nourriture&#10;&#10;Description générée automatiquement">
            <a:extLst>
              <a:ext uri="{FF2B5EF4-FFF2-40B4-BE49-F238E27FC236}">
                <a16:creationId xmlns:a16="http://schemas.microsoft.com/office/drawing/2014/main" id="{E498B094-C8AB-7896-FDF6-2AA6A1122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532" y="0"/>
            <a:ext cx="9692935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E10CC69-B09E-67D8-BA45-6429F80D51A2}"/>
              </a:ext>
            </a:extLst>
          </p:cNvPr>
          <p:cNvSpPr/>
          <p:nvPr/>
        </p:nvSpPr>
        <p:spPr>
          <a:xfrm>
            <a:off x="1484670" y="226142"/>
            <a:ext cx="3844413" cy="528600"/>
          </a:xfrm>
          <a:prstGeom prst="rect">
            <a:avLst/>
          </a:prstGeom>
          <a:solidFill>
            <a:srgbClr val="D6D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5313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C9771-B4C7-DABE-C156-9B2EC1752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D4DAE6-7BA9-E582-01A0-FC6933F4D5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42074BE-AF0E-622A-DF60-5A601A629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B647FB-9396-5F0A-8B2A-2582496E96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nourriture&#10;&#10;Description générée automatiquement">
            <a:extLst>
              <a:ext uri="{FF2B5EF4-FFF2-40B4-BE49-F238E27FC236}">
                <a16:creationId xmlns:a16="http://schemas.microsoft.com/office/drawing/2014/main" id="{278B0E82-56E1-3F1A-EB1C-EC215B9B01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532" y="0"/>
            <a:ext cx="9692935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EB3B71F-4613-572B-7296-723775D1406B}"/>
              </a:ext>
            </a:extLst>
          </p:cNvPr>
          <p:cNvSpPr/>
          <p:nvPr/>
        </p:nvSpPr>
        <p:spPr>
          <a:xfrm>
            <a:off x="1484670" y="226142"/>
            <a:ext cx="3844413" cy="528600"/>
          </a:xfrm>
          <a:prstGeom prst="rect">
            <a:avLst/>
          </a:prstGeom>
          <a:solidFill>
            <a:srgbClr val="D6D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9669847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5194</TotalTime>
  <Words>2</Words>
  <Application>Microsoft Office PowerPoint</Application>
  <PresentationFormat>Grand écran</PresentationFormat>
  <Paragraphs>1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6" baseType="lpstr">
      <vt:lpstr>Arial</vt:lpstr>
      <vt:lpstr>Calibri</vt:lpstr>
      <vt:lpstr>Georgia</vt:lpstr>
      <vt:lpstr>Helvetica</vt:lpstr>
      <vt:lpstr>Playfair Display</vt:lpstr>
      <vt:lpstr>Police système Courant</vt:lpstr>
      <vt:lpstr>Tahoma</vt:lpstr>
      <vt:lpstr>Wingdings</vt:lpstr>
      <vt:lpstr>1_Thème LNB</vt:lpstr>
      <vt:lpstr>Logo santé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Aude Alario</cp:lastModifiedBy>
  <cp:revision>146</cp:revision>
  <cp:lastPrinted>2022-07-05T07:32:58Z</cp:lastPrinted>
  <dcterms:created xsi:type="dcterms:W3CDTF">2023-04-17T13:19:25Z</dcterms:created>
  <dcterms:modified xsi:type="dcterms:W3CDTF">2024-07-10T10:01:12Z</dcterms:modified>
  <cp:category/>
</cp:coreProperties>
</file>